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DB75C2-5CB1-D913-4A6B-18BC94411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A4B88F7-7E87-7C6E-F88F-A4E2081066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AA6D15-A862-F0E9-8354-FB1A1BD75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1FE4FA-C079-C7A0-DD21-A768847B2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CC6B79-0697-2F78-64F2-7DADFA81A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332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953D6F-4D7D-9480-1188-2CA83E9C6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1D5DF7-7452-051E-6943-A489F7E54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664E1C-A75C-C66A-EEA7-C317E22BF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2D311D-24D2-5A05-3447-11F31904D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2BD053-FDC1-5ECF-AAB1-A3801D36D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2726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980EC4-BEEC-BA4F-BDCD-FD1937EFB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7AE15BD-4607-EB0F-154D-597621975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8288EB-CC02-4CF2-3666-8716244B5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5057D1-3120-105F-D667-50A79AC21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77895E1-F4F6-9C78-96F0-91E8BF184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143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71AEAD-C556-E359-DD29-9C8AF2C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9FA866-98BF-6CA5-22DE-A256497377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8D74E88-6B56-CD03-E8F0-E395CCB84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3671C25-A7B1-CF96-FE8A-FD0EF7366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363C3EF-BFE7-BCE0-58DF-5F10C87BC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90F21AE-68FF-2D0E-AF9A-65E5809C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6203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E6F692-680D-EF16-8202-793C1CA60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8289DB-DD7B-7902-C199-44FC8C191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86FF99-2D8A-4D26-75B4-3DACDEB65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9F54168-101E-EBED-B3A2-4219F53BF3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B3608D9-ECB8-AA21-FDED-822D3B8347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B6EC6AB-CA2E-194C-0EAF-71FEC73AB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FC2E76C-DE8F-6DB8-1BBF-49BFCB0B0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3F5E898-D0E6-2DA6-21A1-FFB08EB16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8187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C07FC2-5F3A-2A06-63C6-F3546659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E110F95-329B-7655-4769-D73A9A56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1861397-5C60-4DB3-46F3-1CCA4E12F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A9277ED-431F-1FF7-B19B-A8C24084A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366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4EC8BC3-3E18-E838-C831-F592A485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7773F0A-ED5D-3682-075B-83124004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4E69620-B619-DA00-B2B5-7FB15F5AC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7161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892EAF-0F0A-5F8F-9EB2-B86E21CFD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793AB8-74E9-5AB8-282B-B99103319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AF6E971-76A2-23DA-7E5B-C12EC804C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5F3AD8-EEB4-3B7B-68A1-DA1FAAFDE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1CC9B17-8AD3-AB0C-B76D-548567B2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B749650-5317-C200-DBA3-545B682F9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44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E40D4D-89C3-3531-0725-CE743237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B55CE13-67D0-C473-991D-61658EFFA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772CD69-B363-DF63-3C47-459827B55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8A241F4-340F-3018-AA0F-F16F42884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0FB141F-AE24-B4AD-542D-E310332B2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BBD18A0-D7B7-22ED-2FF7-62259F34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4555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20CB30-4F78-E7A9-5591-6E26435DC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868B76F-BE35-13DF-60B4-2004C96F0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43B3635-1836-0543-B2E8-25AA96110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F12171-C53D-5F8E-6DE7-B2B090613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77235A-DD08-5B56-72CD-3B1339E9B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087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E45A3ED-8FB0-692E-C0AD-5145AD6265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4B6D1EF-8B33-F854-2B4C-FAC80E245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B320A4-BD2D-DD08-4C87-D1131021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9EA49D-5192-4C51-BE78-B37AF30B5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E1AB64-0A6B-7AF5-7625-CA2CC0E1D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001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A7D8308-D737-4225-8D54-C9EC4F78E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4F709F6-0018-6A49-9551-1B176632F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C20D03-CC3E-5537-29A7-F5B41271E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A695F-EBB3-4338-BE26-BAE58233A3F0}" type="datetimeFigureOut">
              <a:rPr lang="nb-NO" smtClean="0"/>
              <a:t>10.02.2024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9A02FB-6B2A-9946-641A-23EC1D0515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011B4-C4FE-F77C-DA42-8793F4555E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02762-DE55-4801-B900-D7713753E5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197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B05710-FD59-A1E8-16CD-1AA4E2B35A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1" y="104776"/>
            <a:ext cx="11989174" cy="6672542"/>
          </a:xfrm>
        </p:spPr>
        <p:txBody>
          <a:bodyPr anchor="ctr">
            <a:normAutofit/>
          </a:bodyPr>
          <a:lstStyle/>
          <a:p>
            <a:br>
              <a:rPr lang="nb-NO" b="1" dirty="0"/>
            </a:br>
            <a:br>
              <a:rPr lang="nb-NO" b="1" dirty="0"/>
            </a:br>
            <a:r>
              <a:rPr lang="nb-NO" sz="9600" b="1" dirty="0"/>
              <a:t>Les om valpekurset her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7741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  Les om valpekurset her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Les om valpekurset her  </dc:title>
  <dc:creator>Asker og Bærum</dc:creator>
  <cp:lastModifiedBy>Asker og Bærum</cp:lastModifiedBy>
  <cp:revision>1</cp:revision>
  <dcterms:created xsi:type="dcterms:W3CDTF">2024-02-10T17:59:57Z</dcterms:created>
  <dcterms:modified xsi:type="dcterms:W3CDTF">2024-02-10T18:00:02Z</dcterms:modified>
</cp:coreProperties>
</file>